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8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74" r:id="rId20"/>
    <p:sldId id="760" r:id="rId21"/>
    <p:sldId id="786" r:id="rId22"/>
    <p:sldId id="775" r:id="rId23"/>
    <p:sldId id="787" r:id="rId24"/>
    <p:sldId id="773" r:id="rId25"/>
    <p:sldId id="769" r:id="rId26"/>
    <p:sldId id="788" r:id="rId27"/>
    <p:sldId id="789" r:id="rId28"/>
    <p:sldId id="792" r:id="rId29"/>
    <p:sldId id="795" r:id="rId30"/>
    <p:sldId id="796" r:id="rId31"/>
    <p:sldId id="790" r:id="rId32"/>
    <p:sldId id="777" r:id="rId33"/>
    <p:sldId id="797" r:id="rId34"/>
    <p:sldId id="794" r:id="rId35"/>
    <p:sldId id="791" r:id="rId36"/>
    <p:sldId id="778" r:id="rId37"/>
    <p:sldId id="779" r:id="rId38"/>
    <p:sldId id="780" r:id="rId39"/>
    <p:sldId id="679" r:id="rId40"/>
    <p:sldId id="721" r:id="rId41"/>
    <p:sldId id="770" r:id="rId42"/>
    <p:sldId id="759" r:id="rId43"/>
    <p:sldId id="785" r:id="rId44"/>
    <p:sldId id="771" r:id="rId45"/>
    <p:sldId id="756" r:id="rId46"/>
    <p:sldId id="747" r:id="rId4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7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94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8:07:22.710" idx="6">
    <p:pos x="2949" y="2509"/>
    <p:text>正式表記（大文字・小文字など）を確認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650" y="91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767" y="92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2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79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111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p/database-devops-strategies-to-address-devops-last-mile-scott-ambl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7/creating-chaos-engineering-shahzad-zaf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(LeSS/SAFe/Nexus)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reached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 the 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delivering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values to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markets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more quickly</a:t>
            </a:r>
            <a:endParaRPr lang="en-US" altLang="ja-JP" sz="3200" dirty="0" smtClean="0">
              <a:solidFill>
                <a:srgbClr val="0AC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Approaches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Technical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Process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Tools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1) </a:t>
            </a:r>
            <a:r>
              <a:rPr lang="en-US" altLang="ja-JP" sz="7200" dirty="0" smtClean="0"/>
              <a:t>Technical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38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Continuous </a:t>
            </a:r>
            <a:r>
              <a:rPr lang="en-US" altLang="ja-JP" sz="4400" dirty="0"/>
              <a:t>Delivery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Scott Ambler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Database DevOps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Strategies: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Vertical Slicing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Clean Architecture/Design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Agile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 smtClean="0">
                <a:solidFill>
                  <a:srgbClr val="0AC000"/>
                </a:solidFill>
              </a:rPr>
              <a:t>Refactoring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>
                <a:solidFill>
                  <a:srgbClr val="0AC000"/>
                </a:solidFill>
              </a:rPr>
              <a:t>Regression </a:t>
            </a:r>
            <a:r>
              <a:rPr lang="en-US" altLang="ja-JP" sz="2200" dirty="0" smtClean="0">
                <a:solidFill>
                  <a:srgbClr val="0AC000"/>
                </a:solidFill>
              </a:rPr>
              <a:t>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Continuous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Database </a:t>
            </a:r>
            <a:r>
              <a:rPr lang="en-US" altLang="ja-JP" sz="2200" dirty="0" smtClean="0">
                <a:solidFill>
                  <a:srgbClr val="0AC000"/>
                </a:solidFill>
              </a:rPr>
              <a:t>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Config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Operational DB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Monitoring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Shahzad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Zafar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Chaos Engineering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Start from </a:t>
            </a:r>
            <a:r>
              <a:rPr lang="en-US" altLang="ja-JP" sz="2200" dirty="0" smtClean="0">
                <a:solidFill>
                  <a:srgbClr val="0AC000"/>
                </a:solidFill>
              </a:rPr>
              <a:t>hypothesis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Prioritize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on risks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Real experiments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e.g.) Failure of LB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Scaling beyond </a:t>
            </a:r>
            <a:r>
              <a:rPr lang="en-US" altLang="ja-JP" sz="2200" dirty="0">
                <a:solidFill>
                  <a:srgbClr val="0AC000"/>
                </a:solidFill>
              </a:rPr>
              <a:t>a t</a:t>
            </a:r>
            <a:r>
              <a:rPr lang="en-US" altLang="ja-JP" sz="2200" dirty="0" smtClean="0">
                <a:solidFill>
                  <a:srgbClr val="0AC000"/>
                </a:solidFill>
              </a:rPr>
              <a:t>eam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01679" cy="30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/>
              <a:t>2) Process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294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Metrics</a:t>
            </a:r>
          </a:p>
          <a:p>
            <a:pPr marL="14288" lvl="1" indent="0" algn="ctr">
              <a:buNone/>
            </a:pPr>
            <a:r>
              <a:rPr lang="en-US" altLang="ja-JP" sz="2800"/>
              <a:t>Troy </a:t>
            </a:r>
            <a:r>
              <a:rPr lang="en-US" altLang="ja-JP" sz="2800" err="1"/>
              <a:t>Magennis</a:t>
            </a:r>
            <a:endParaRPr lang="en-US" altLang="ja-JP" sz="2800"/>
          </a:p>
          <a:p>
            <a:pPr marL="14288" lvl="1" indent="0" algn="ctr">
              <a:buNone/>
            </a:pPr>
            <a:r>
              <a:rPr lang="ja-JP" altLang="en-US" sz="2800" smtClean="0"/>
              <a:t>何</a:t>
            </a:r>
            <a:r>
              <a:rPr lang="ja-JP" altLang="en-US" sz="2800"/>
              <a:t>をどう測るか！？</a:t>
            </a:r>
            <a:endParaRPr lang="en-US" altLang="ja-JP" sz="2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658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Embrace </a:t>
            </a: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Keybind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94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Hunter Industries, Inc.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altLang="ja-JP" sz="4400" dirty="0" smtClean="0"/>
              <a:t>Learning to Experiment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2"/>
            </a:solidFill>
          </a:ln>
        </p:spPr>
        <p:txBody>
          <a:bodyPr anchor="ctr"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511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3</a:t>
            </a:r>
            <a:r>
              <a:rPr lang="en-US" altLang="ja-JP" sz="7200" dirty="0" smtClean="0"/>
              <a:t>) Tools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1449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3) Tools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“Portfolio dashboard” &amp;</a:t>
            </a: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“metrics </a:t>
            </a: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cards”</a:t>
            </a:r>
          </a:p>
          <a:p>
            <a:pPr marL="14288" lvl="1" indent="0" algn="ctr">
              <a:buNone/>
            </a:pPr>
            <a:r>
              <a:rPr lang="ja-JP" altLang="en-US" sz="2800"/>
              <a:t>ファシリテーション用の道具を事前準備</a:t>
            </a:r>
            <a:endParaRPr lang="en-US" altLang="ja-JP" sz="2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2554055"/>
            <a:ext cx="3905573" cy="29210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19" y="2554055"/>
            <a:ext cx="3985066" cy="29804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3681960"/>
            <a:ext cx="2382029" cy="317603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73" y="3681960"/>
            <a:ext cx="2628635" cy="35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3) Tools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Wisdom of Crowd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0" y="2396227"/>
            <a:ext cx="3105042" cy="4140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38" y="2456435"/>
            <a:ext cx="2924936" cy="38999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62" y="2453205"/>
            <a:ext cx="2897015" cy="38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b="1" dirty="0"/>
              <a:t>Tech/Process</a:t>
            </a:r>
            <a:r>
              <a:rPr lang="ja-JP" altLang="en-US" sz="2800" b="1" dirty="0"/>
              <a:t>両側面で、心理的安全性をベースに</a:t>
            </a:r>
            <a:r>
              <a:rPr lang="en-US" altLang="ja-JP" sz="2800" b="1" dirty="0"/>
              <a:t>business</a:t>
            </a:r>
            <a:r>
              <a:rPr lang="ja-JP" altLang="en-US" sz="2800" b="1" dirty="0"/>
              <a:t>にインパクトを</a:t>
            </a:r>
            <a:r>
              <a:rPr lang="ja-JP" altLang="en-US" sz="2800" b="1" dirty="0" smtClean="0"/>
              <a:t>！</a:t>
            </a:r>
            <a:endParaRPr lang="en-US" altLang="ja-JP" sz="2800" b="1" dirty="0" smtClean="0"/>
          </a:p>
          <a:p>
            <a:pPr marL="14288" lvl="1" indent="0" algn="ctr">
              <a:buNone/>
            </a:pPr>
            <a:endParaRPr lang="en-US" altLang="ja-JP" sz="28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Not only for technical interests </a:t>
            </a:r>
          </a:p>
          <a:p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Tech/Process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両側面で、心理的安全性をベースに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business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にインパクトを！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sz="32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sz="32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Engineering + Scale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MVP + Portfolio Management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Money as Enterprise Metrics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Projects Are Evil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Latest Trends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Mob Programming </a:t>
            </a: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Developer Testing</a:t>
            </a:r>
          </a:p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Testers will disappear</a:t>
            </a: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r>
              <a:rPr lang="ja-JP" altLang="en-US"/>
              <a:t>大概のことは既にやっている！ </a:t>
            </a:r>
          </a:p>
          <a:p>
            <a:r>
              <a:rPr lang="en-US" altLang="ja-JP"/>
              <a:t>Developer Testing </a:t>
            </a:r>
          </a:p>
          <a:p>
            <a:r>
              <a:rPr lang="en-US" altLang="ja-JP"/>
              <a:t>Code Review by Testers </a:t>
            </a:r>
          </a:p>
          <a:p>
            <a:r>
              <a:rPr lang="en-US" altLang="ja-JP"/>
              <a:t>Facilitation </a:t>
            </a:r>
          </a:p>
          <a:p>
            <a:r>
              <a:rPr lang="en-US" altLang="ja-JP"/>
              <a:t>BDD </a:t>
            </a:r>
          </a:p>
          <a:p>
            <a:pPr marL="14288" lvl="1" indent="0" algn="ctr">
              <a:buNone/>
            </a:pPr>
            <a:endParaRPr lang="en-US" altLang="ja-JP" sz="2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/>
              <a:t>1. Moving toward business clearly </a:t>
            </a:r>
          </a:p>
          <a:p>
            <a:r>
              <a:rPr lang="en-US" altLang="ja-JP" sz="2400"/>
              <a:t>Development -&gt; QA/PDM -&gt; Company-wide </a:t>
            </a:r>
          </a:p>
          <a:p>
            <a:endParaRPr lang="en-US" altLang="ja-JP" sz="2400"/>
          </a:p>
          <a:p>
            <a:r>
              <a:rPr lang="en-US" altLang="ja-JP" sz="2400"/>
              <a:t>2. Utilize </a:t>
            </a:r>
            <a:r>
              <a:rPr lang="en-US" altLang="ja-JP" sz="2400" smtClean="0"/>
              <a:t>technologies for </a:t>
            </a:r>
            <a:endParaRPr lang="en-US" altLang="ja-JP" sz="2400"/>
          </a:p>
          <a:p>
            <a:r>
              <a:rPr lang="en-US" altLang="ja-JP" sz="2400" smtClean="0"/>
              <a:t>outcome/value</a:t>
            </a:r>
            <a:endParaRPr lang="en-US" altLang="ja-JP" sz="2400"/>
          </a:p>
          <a:p>
            <a:r>
              <a:rPr lang="en-US" altLang="ja-JP" sz="2400" smtClean="0"/>
              <a:t>tools </a:t>
            </a:r>
            <a:r>
              <a:rPr lang="en-US" altLang="ja-JP" sz="2400"/>
              <a:t>for trial &amp; error </a:t>
            </a:r>
          </a:p>
          <a:p>
            <a:endParaRPr lang="en-US" altLang="ja-JP" sz="2400"/>
          </a:p>
          <a:p>
            <a:r>
              <a:rPr lang="en-US" altLang="ja-JP" sz="240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3069</TotalTime>
  <Words>1116</Words>
  <Application>Microsoft Macintosh PowerPoint</Application>
  <PresentationFormat>画面に合わせる (4:3)</PresentationFormat>
  <Paragraphs>496</Paragraphs>
  <Slides>45</Slides>
  <Notes>37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45</vt:i4>
      </vt:variant>
    </vt:vector>
  </HeadingPairs>
  <TitlesOfParts>
    <vt:vector size="54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3 Approaches</vt:lpstr>
      <vt:lpstr>1) Technical Approach</vt:lpstr>
      <vt:lpstr>Continuous Delivery</vt:lpstr>
      <vt:lpstr>Database DevOps</vt:lpstr>
      <vt:lpstr>Chaos Engineering</vt:lpstr>
      <vt:lpstr>2) Process Approach</vt:lpstr>
      <vt:lpstr>Metrics (Agile Data)</vt:lpstr>
      <vt:lpstr>Mob Programming</vt:lpstr>
      <vt:lpstr>Learning to Experiment</vt:lpstr>
      <vt:lpstr>3) Tools</vt:lpstr>
      <vt:lpstr>3) Tools</vt:lpstr>
      <vt:lpstr>3) Tools</vt:lpstr>
      <vt:lpstr>Summary</vt:lpstr>
      <vt:lpstr>自動テスト＝心理的安全性</vt:lpstr>
      <vt:lpstr>My Motivation</vt:lpstr>
      <vt:lpstr>PowerPoint プレゼンテーション</vt:lpstr>
      <vt:lpstr>Radical Change for Testers</vt:lpstr>
      <vt:lpstr>Testing &amp; Quality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5315</cp:revision>
  <dcterms:created xsi:type="dcterms:W3CDTF">2016-11-21T06:16:44Z</dcterms:created>
  <dcterms:modified xsi:type="dcterms:W3CDTF">2018-08-11T00:54:13Z</dcterms:modified>
</cp:coreProperties>
</file>